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9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70" r:id="rId10"/>
    <p:sldId id="261" r:id="rId11"/>
    <p:sldId id="267" r:id="rId12"/>
    <p:sldId id="296" r:id="rId13"/>
    <p:sldId id="271" r:id="rId14"/>
    <p:sldId id="298" r:id="rId15"/>
    <p:sldId id="272" r:id="rId16"/>
    <p:sldId id="300" r:id="rId17"/>
    <p:sldId id="273" r:id="rId18"/>
    <p:sldId id="274" r:id="rId19"/>
    <p:sldId id="275" r:id="rId20"/>
    <p:sldId id="276" r:id="rId21"/>
    <p:sldId id="278" r:id="rId22"/>
    <p:sldId id="277" r:id="rId23"/>
    <p:sldId id="281" r:id="rId24"/>
    <p:sldId id="280" r:id="rId25"/>
    <p:sldId id="284" r:id="rId26"/>
    <p:sldId id="282" r:id="rId27"/>
    <p:sldId id="287" r:id="rId28"/>
    <p:sldId id="283" r:id="rId29"/>
    <p:sldId id="290" r:id="rId30"/>
    <p:sldId id="291" r:id="rId31"/>
    <p:sldId id="292" r:id="rId32"/>
    <p:sldId id="293" r:id="rId33"/>
    <p:sldId id="294" r:id="rId34"/>
    <p:sldId id="295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21AB-4496-4F1C-A5E1-121135C14D78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BDFC-475B-4981-8F41-F171B688EEE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21AB-4496-4F1C-A5E1-121135C14D78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BDFC-475B-4981-8F41-F171B688E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21AB-4496-4F1C-A5E1-121135C14D78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BDFC-475B-4981-8F41-F171B688E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21AB-4496-4F1C-A5E1-121135C14D78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BDFC-475B-4981-8F41-F171B688E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21AB-4496-4F1C-A5E1-121135C14D78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3C3BDFC-475B-4981-8F41-F171B688E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21AB-4496-4F1C-A5E1-121135C14D78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BDFC-475B-4981-8F41-F171B688E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21AB-4496-4F1C-A5E1-121135C14D78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BDFC-475B-4981-8F41-F171B688E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21AB-4496-4F1C-A5E1-121135C14D78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BDFC-475B-4981-8F41-F171B688E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21AB-4496-4F1C-A5E1-121135C14D78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BDFC-475B-4981-8F41-F171B688E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21AB-4496-4F1C-A5E1-121135C14D78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BDFC-475B-4981-8F41-F171B688E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D21AB-4496-4F1C-A5E1-121135C14D78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3BDFC-475B-4981-8F41-F171B688E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F3D21AB-4496-4F1C-A5E1-121135C14D78}" type="datetimeFigureOut">
              <a:rPr lang="ru-RU" smtClean="0"/>
              <a:pPr/>
              <a:t>05.06.2020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3C3BDFC-475B-4981-8F41-F171B688EE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Великая Отечественная Война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Никто не забыт, ничто не забыто!!! 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2" descr="C:\Users\Администратор\Downloads\orig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4968552" cy="439248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92080" y="4509120"/>
            <a:ext cx="3250704" cy="187220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Презентацию подготовила 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учитель начальных классов МКОУ ШР «СОШ №6»</a:t>
            </a:r>
          </a:p>
          <a:p>
            <a:pPr>
              <a:buNone/>
            </a:pPr>
            <a:r>
              <a:rPr lang="ru-RU" sz="2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Климова Марина Николаевна </a:t>
            </a: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Администратор\Downloads\img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8712968" cy="64087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Дети в бомбоубежище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дминистратор\Downloads\1335510903_bomboubezhische-deti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484784"/>
            <a:ext cx="6840760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Администратор\Downloads\img14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352928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Битва за Москву (30 сентября 1941 — 7 января 1942)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8193" name="Picture 1" descr="C:\Users\Администратор\Downloads\RIAN_archive_887721_Defense_of_Mosco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1628800"/>
            <a:ext cx="5112568" cy="475252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60032" y="1600200"/>
            <a:ext cx="4032448" cy="492514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Несмотря на огромные потери, советским войскам   удалось одержать победу. Немцы были отброшены на 150-200 километров назад, а советским войскам удалось освободить Тульскую, Рязанскую и Московскую область.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36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Строительство оборонительных укреплений на ближних подступах к Москве, октябрь 1941 года</a:t>
            </a:r>
            <a:endParaRPr lang="ru-RU" sz="3600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C:\Users\Администратор\Downloads\RIAN_archive_3500_Muscovites_building_fortificatio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8064896" cy="475252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Ржевско-Вяземская операция (8 января — 20 апреля 1942)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69" name="Picture 1" descr="C:\Users\Администратор\Downloads\15-fevralya-194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5976664" cy="475252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96136" y="1600200"/>
            <a:ext cx="3096344" cy="49971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Немцев удалось отбросить еще на 200 километров. Советские войска закончили освобождение Тульской и Московской области, освободили некоторые районы Смоленской области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C:\Users\Администратор\Downloads\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Сталинградская битва (17 июля 1942 — 2 февраля 1943 года)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Users\Администратор\Downloads\1335510964_stalingrad-s-samoleta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646313" y="1340768"/>
            <a:ext cx="5005807" cy="511256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072" y="1268760"/>
            <a:ext cx="3466728" cy="5256584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Именно победу под Сталинградом многие историки называют в числе важнейших переломных моментов в ходе ВОВ. Красной армии удалось одержать волевую победу, отбросив немцев далеко назад, и доказав, что фашистская армия также имеет свои уязвимые места.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Подбитые танки под Сталинградом 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AutoShape 2" descr="C:\Users\%D0%90%D0%B4%D0%BC%D0%B8%D0%BD%D0%B8%D1%81%D1%82%D1%80%D0%B0%D1%82%D0%BE%D1%80\Downloads\1335510924_posl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148" name="AutoShape 4" descr="C:\Users\%D0%90%D0%B4%D0%BC%D0%B8%D0%BD%D0%B8%D1%81%D1%82%D1%80%D0%B0%D1%82%D0%BE%D1%80\Downloads\1335510924_posle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9" name="Picture 5" descr="C:\Users\Администратор\Downloads\1335510921_zasad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280920" cy="5538946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36490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Битва за Кавказ (25 июля 1942 — 9 октября 1943)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9938" name="Picture 2" descr="C:\Users\Администратор\Downloads\h-469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5400600" cy="5112567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20072" y="1600200"/>
            <a:ext cx="3466728" cy="4525963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Советские войска смогли одержать уверенную победу, освободив Чечено-Ингушетию, Кабардино-Балкарию, Ставропольский край и Ростовскую область.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дминистратор\Downloads\im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Битва за Кавказ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C:\Users\Администратор\Downloads\73259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24744"/>
            <a:ext cx="8280920" cy="5184575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Курская битва (5 июля — 23 августа 1943)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1986" name="Picture 2" descr="C:\Users\Администратор\Downloads\7a685e7b0e5b10f324bbcf95b61cf35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52736"/>
            <a:ext cx="6048672" cy="532859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0152" y="1600200"/>
            <a:ext cx="3203848" cy="49971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Курская дуга стала одним из самых кровопролитных сражений, но обеспечила окончание перелома в ходе ВОВ. Советским войскам удалось отбросить немцев еще дальше, практически к границе страны.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Битва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урской дуге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C:\Users\Администратор\Downloads\9.8.-Tankovoe-srazhenie-v-rayone-zheleznodorozhnoy-stanCii-Prohorovka-12-iyul-1943-goda-768x4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136904" cy="5256584"/>
          </a:xfrm>
          <a:prstGeom prst="rect">
            <a:avLst/>
          </a:prstGeom>
          <a:noFill/>
        </p:spPr>
      </p:pic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Витебская операция (3 февраля — 13 марта 1944)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4034" name="Picture 2" descr="C:\Users\Администратор\Downloads\390341_15__270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484784"/>
            <a:ext cx="4896544" cy="496855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32040" y="1600200"/>
            <a:ext cx="3960440" cy="49971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одной стороны, операция была неудачной, ведь Советским войскам не удалось выйти к Минску и захватить Витебск. Однако силы фашистов были сильно уязвлены, а танковые резервы в результате битвы оказались практически на исходе.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Витебское направление, 1943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 descr="C:\Users\Администратор\Downloads\32154491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76374"/>
            <a:ext cx="7560840" cy="49769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58092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Белорусская операция (23 июня — 29 августа 1944)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6082" name="Picture 2" descr="C:\Users\Администратор\Downloads\forsirovanie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84784"/>
            <a:ext cx="5915000" cy="4752528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0152" y="1600200"/>
            <a:ext cx="3024336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Операция «Багратион» оказалась невероятно удачной, ведь были отбиты территории Белоруссии, часть Прибалтики и районы Восточной Польши.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Операция «Багратион»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C:\Users\Администратор\Downloads\_359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8208912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92894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Висло-Одерская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операция (12 января — 3 февраля 1945)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8130" name="Picture 2" descr="C:\Users\Администратор\Downloads\i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5536" y="1628800"/>
            <a:ext cx="5976664" cy="496855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0152" y="1556792"/>
            <a:ext cx="3024336" cy="4525963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Советским войскам удалось разгромить 35 дивизий противника и напрямую выйти к Берлину для финальной битвы.</a:t>
            </a:r>
            <a:b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Висло-Одерская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операция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54" name="Picture 2" descr="C:\Users\Администратор\Downloads\bf0aa3abb63f8e7e_10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8424936" cy="48245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229600" cy="43691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Битва за Берлин (16 апреля — 8 мая 1945)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698" name="Picture 2" descr="C:\Users\Администратор\Downloads\1335510923_berlin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340768"/>
            <a:ext cx="5122912" cy="4968552"/>
          </a:xfrm>
          <a:prstGeom prst="rect">
            <a:avLst/>
          </a:prstGeom>
          <a:noFill/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6056" y="1340768"/>
            <a:ext cx="4067944" cy="525658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Советским войскам после продолжительного сопротивления удалось взять столицу Германии. Со взятием Берлина официально закончилась Великая Отечественная война.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ownloads\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Берлин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Администратор\Downloads\1335510935_berlin45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8496944" cy="534463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Ломая сопротивление Берлинского гарнизона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C:\Users\Администратор\Downloads\1335510883_lomaya-soprotivlenie-berlinskogo-garnizona.-aprel-1945-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12776"/>
            <a:ext cx="8712968" cy="5256584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Рейхстаг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C:\Users\Администратор\Downloads\1335510906_reyhsta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8568952" cy="537549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Солдаты батальона Нестерова салютуют на крыше рейхстага</a:t>
            </a:r>
            <a:endParaRPr lang="ru-RU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C:\Users\Администратор\Downloads\1335510871_soldaty-batalona-geroya-sovetskogo-soyuza-s.-neustroeva-salyutuyut-na-kryshe-reyhstag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412776"/>
            <a:ext cx="7344816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Победители. Май 1945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C:\Users\Администратор\Downloads\1335510879_pobediteli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352928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дминистратор\Downloads\img26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568952" cy="62646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ownloads\img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Блокадный Ленинград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Администратор\Downloads\1335510885_blokad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8208912" cy="5472608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Разрушенная квартира в Ленинграде 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Администратор\Downloads\1335510895_blokada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59" y="1340768"/>
            <a:ext cx="8136905" cy="532859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Бомбоубежище в Ленинграде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истратор\Downloads\1335510919_bomboubezhische-v-leningrad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7" y="1484784"/>
            <a:ext cx="6840761" cy="5184576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3476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Блокада Ленинграда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508104" y="908720"/>
            <a:ext cx="3178696" cy="5217443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После начала блокады Ленинграда, местным жителям и военачальникам пришлось вести ожесточенные бои в течение нескольких лет. В итоге, блокада была снята, город освобожден. Однако сам Ленинград подвергся ужасающим разрушениям, а число погибших местных жителей превышало несколько сотен тысяч.</a:t>
            </a:r>
            <a:b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9218" name="Picture 2" descr="C:\Users\Администратор\Downloads\1335510905_shkol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3290"/>
            <a:ext cx="6012160" cy="550803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115</TotalTime>
  <Words>436</Words>
  <Application>Microsoft Office PowerPoint</Application>
  <PresentationFormat>Экран (4:3)</PresentationFormat>
  <Paragraphs>40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Апекс</vt:lpstr>
      <vt:lpstr>Великая Отечественная Война Никто не забыт, ничто не забыто!!! </vt:lpstr>
      <vt:lpstr>Слайд 2</vt:lpstr>
      <vt:lpstr>Слайд 3</vt:lpstr>
      <vt:lpstr>Слайд 4</vt:lpstr>
      <vt:lpstr>Слайд 5</vt:lpstr>
      <vt:lpstr>Блокадный Ленинград </vt:lpstr>
      <vt:lpstr>Разрушенная квартира в Ленинграде </vt:lpstr>
      <vt:lpstr>Бомбоубежище в Ленинграде </vt:lpstr>
      <vt:lpstr>Блокада Ленинграда </vt:lpstr>
      <vt:lpstr>Слайд 10</vt:lpstr>
      <vt:lpstr>Дети в бомбоубежище </vt:lpstr>
      <vt:lpstr>Слайд 12</vt:lpstr>
      <vt:lpstr>Битва за Москву (30 сентября 1941 — 7 января 1942)  </vt:lpstr>
      <vt:lpstr>Строительство оборонительных укреплений на ближних подступах к Москве, октябрь 1941 года</vt:lpstr>
      <vt:lpstr>Ржевско-Вяземская операция (8 января — 20 апреля 1942)  </vt:lpstr>
      <vt:lpstr>Слайд 16</vt:lpstr>
      <vt:lpstr>Сталинградская битва (17 июля 1942 — 2 февраля 1943 года)  </vt:lpstr>
      <vt:lpstr>Подбитые танки под Сталинградом </vt:lpstr>
      <vt:lpstr>Битва за Кавказ (25 июля 1942 — 9 октября 1943)  </vt:lpstr>
      <vt:lpstr>Битва за Кавказ </vt:lpstr>
      <vt:lpstr>Курская битва (5 июля — 23 августа 1943)  </vt:lpstr>
      <vt:lpstr>Битва на Курской дуге </vt:lpstr>
      <vt:lpstr>Витебская операция (3 февраля — 13 марта 1944)  </vt:lpstr>
      <vt:lpstr>Витебское направление, 1943</vt:lpstr>
      <vt:lpstr>Белорусская операция (23 июня — 29 августа 1944)  </vt:lpstr>
      <vt:lpstr>Операция «Багратион»</vt:lpstr>
      <vt:lpstr>Висло-Одерская операция (12 января — 3 февраля 1945)  </vt:lpstr>
      <vt:lpstr>Висло-Одерская операция</vt:lpstr>
      <vt:lpstr>Битва за Берлин (16 апреля — 8 мая 1945)  </vt:lpstr>
      <vt:lpstr>Берлин </vt:lpstr>
      <vt:lpstr>Ломая сопротивление Берлинского гарнизона</vt:lpstr>
      <vt:lpstr>Рейхстаг</vt:lpstr>
      <vt:lpstr>Солдаты батальона Нестерова салютуют на крыше рейхстага</vt:lpstr>
      <vt:lpstr>Победители. Май 1945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Пользователь Windows</cp:lastModifiedBy>
  <cp:revision>13</cp:revision>
  <dcterms:created xsi:type="dcterms:W3CDTF">2020-06-04T20:33:17Z</dcterms:created>
  <dcterms:modified xsi:type="dcterms:W3CDTF">2020-06-05T17:37:14Z</dcterms:modified>
</cp:coreProperties>
</file>